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3" r:id="rId4"/>
    <p:sldId id="264" r:id="rId5"/>
    <p:sldId id="268" r:id="rId6"/>
    <p:sldId id="271" r:id="rId7"/>
    <p:sldId id="276" r:id="rId8"/>
    <p:sldId id="277" r:id="rId9"/>
    <p:sldId id="281" r:id="rId10"/>
    <p:sldId id="282" r:id="rId11"/>
    <p:sldId id="283" r:id="rId12"/>
    <p:sldId id="284" r:id="rId13"/>
    <p:sldId id="272" r:id="rId14"/>
    <p:sldId id="273" r:id="rId15"/>
    <p:sldId id="278" r:id="rId16"/>
    <p:sldId id="279" r:id="rId17"/>
    <p:sldId id="285" r:id="rId18"/>
    <p:sldId id="269" r:id="rId19"/>
    <p:sldId id="270" r:id="rId20"/>
    <p:sldId id="258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0362DB1-1B4E-458B-AC4B-9A6AA0292CE3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C8EEBF-11EE-4920-9C36-8C44503977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581400"/>
            <a:ext cx="5637010" cy="88211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Presented by </a:t>
            </a:r>
          </a:p>
          <a:p>
            <a:r>
              <a:rPr lang="en-US" sz="2400" b="1" dirty="0" smtClean="0"/>
              <a:t>Sharia </a:t>
            </a:r>
            <a:r>
              <a:rPr lang="en-US" sz="2400" b="1" dirty="0" err="1" smtClean="0"/>
              <a:t>Wasika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Aditi</a:t>
            </a:r>
            <a:r>
              <a:rPr lang="en-US" sz="2400" b="1" dirty="0" smtClean="0"/>
              <a:t>(1607109)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dirty="0" smtClean="0"/>
              <a:t>Online Book Store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Zafar</a:t>
            </a:r>
            <a:r>
              <a:rPr lang="en-US" dirty="0" smtClean="0"/>
              <a:t> </a:t>
            </a:r>
            <a:r>
              <a:rPr lang="en-US" dirty="0" err="1" smtClean="0"/>
              <a:t>Iqbal</a:t>
            </a:r>
            <a:r>
              <a:rPr lang="en-US" dirty="0" smtClean="0"/>
              <a:t> Books</a:t>
            </a:r>
            <a:endParaRPr lang="en-US" dirty="0"/>
          </a:p>
        </p:txBody>
      </p:sp>
      <p:pic>
        <p:nvPicPr>
          <p:cNvPr id="14338" name="Picture 2" descr="E:\Screenshots New\Screenshot (199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391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 smtClean="0"/>
              <a:t>Kazi</a:t>
            </a:r>
            <a:r>
              <a:rPr lang="en-US" sz="3600" dirty="0" smtClean="0"/>
              <a:t> </a:t>
            </a:r>
            <a:r>
              <a:rPr lang="en-US" sz="3600" dirty="0" err="1" smtClean="0"/>
              <a:t>Nazrul</a:t>
            </a:r>
            <a:r>
              <a:rPr lang="en-US" sz="3600" dirty="0" smtClean="0"/>
              <a:t> Islam books</a:t>
            </a:r>
            <a:endParaRPr lang="en-US" sz="360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0" y="1447800"/>
            <a:ext cx="710827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24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USER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510"/>
            <a:ext cx="6512511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User Login Form</a:t>
            </a:r>
            <a:endParaRPr lang="en-US" dirty="0"/>
          </a:p>
        </p:txBody>
      </p:sp>
      <p:pic>
        <p:nvPicPr>
          <p:cNvPr id="6146" name="Picture 2" descr="C:\Users\user\Downloads\Screenshot_2019-06-27 Login(1)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717301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428" y="204952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Registration Form</a:t>
            </a:r>
            <a:endParaRPr lang="en-US" dirty="0"/>
          </a:p>
        </p:txBody>
      </p:sp>
      <p:pic>
        <p:nvPicPr>
          <p:cNvPr id="7170" name="Picture 2" descr="C:\Users\user\Downloads\Screenshot_2019-06-27 Registration(1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52" y="1143000"/>
            <a:ext cx="69578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6512511" cy="838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Customer can place order here</a:t>
            </a:r>
            <a:endParaRPr lang="en-US" sz="2800" dirty="0"/>
          </a:p>
        </p:txBody>
      </p:sp>
      <p:pic>
        <p:nvPicPr>
          <p:cNvPr id="10242" name="Picture 2" descr="C:\Users\user\Downloads\Screenshot_2019-06-27 Order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924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Feedback from user</a:t>
            </a:r>
            <a:endParaRPr lang="en-US" dirty="0"/>
          </a:p>
        </p:txBody>
      </p:sp>
      <p:pic>
        <p:nvPicPr>
          <p:cNvPr id="11266" name="Picture 2" descr="C:\Users\user\Downloads\Screenshot_2019-06-27 Online Book Store(5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3058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7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ADMIN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Admin Login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3074" name="Picture 2" descr="C:\Users\user\Downloads\Screenshot_2019-06-27 Login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991600" cy="513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8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6283911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Admin only can see this </a:t>
            </a:r>
            <a:r>
              <a:rPr lang="en-US" sz="2400" dirty="0" smtClean="0"/>
              <a:t>page of database  </a:t>
            </a:r>
            <a:endParaRPr lang="en-US" sz="2400" dirty="0"/>
          </a:p>
        </p:txBody>
      </p:sp>
      <p:pic>
        <p:nvPicPr>
          <p:cNvPr id="4099" name="Picture 3" descr="C:\Users\user\Downloads\Screenshot_2019-06-27 Show data(1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5344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6858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Features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2057400"/>
            <a:ext cx="6400800" cy="3474720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 smtClean="0"/>
              <a:t>Discover huge collection of books</a:t>
            </a:r>
          </a:p>
          <a:p>
            <a:r>
              <a:rPr lang="en-US" sz="3300" dirty="0"/>
              <a:t>O</a:t>
            </a:r>
            <a:r>
              <a:rPr lang="en-US" sz="3300" dirty="0" smtClean="0"/>
              <a:t>rder books online</a:t>
            </a:r>
          </a:p>
          <a:p>
            <a:r>
              <a:rPr lang="en-US" sz="3300" dirty="0" smtClean="0"/>
              <a:t>See trending books</a:t>
            </a:r>
          </a:p>
          <a:p>
            <a:r>
              <a:rPr lang="en-US" sz="3300" dirty="0"/>
              <a:t>User </a:t>
            </a:r>
            <a:r>
              <a:rPr lang="en-US" sz="3300" dirty="0" smtClean="0"/>
              <a:t>login and registration</a:t>
            </a:r>
            <a:endParaRPr lang="en-US" sz="3300" dirty="0"/>
          </a:p>
          <a:p>
            <a:r>
              <a:rPr lang="en-US" sz="3300" dirty="0" smtClean="0"/>
              <a:t>User can give feedback about the website</a:t>
            </a:r>
          </a:p>
          <a:p>
            <a:r>
              <a:rPr lang="en-US" sz="3300" dirty="0" smtClean="0"/>
              <a:t>Admin  can control the database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33400" y="6858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Tools used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2057400"/>
            <a:ext cx="6400800" cy="3474720"/>
          </a:xfrm>
        </p:spPr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PHP</a:t>
            </a:r>
          </a:p>
          <a:p>
            <a:r>
              <a:rPr lang="en-US" smtClean="0"/>
              <a:t>DATABASE</a:t>
            </a: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2514600"/>
            <a:ext cx="43434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4946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" y="3048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Front page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5" y="1219200"/>
            <a:ext cx="803140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0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138" y="76199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828800"/>
            <a:ext cx="6400800" cy="347472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C:\Users\user\Downloads\Screenshot_2019-06-27 Online Book Store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" y="1219199"/>
            <a:ext cx="7869382" cy="55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8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0" y="23648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Book List</a:t>
            </a:r>
            <a:endParaRPr lang="en-US" dirty="0"/>
          </a:p>
        </p:txBody>
      </p:sp>
      <p:pic>
        <p:nvPicPr>
          <p:cNvPr id="5122" name="Picture 2" descr="C:\Users\user\Downloads\Screenshot_2019-06-27 Online Book Store(4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2" y="990600"/>
            <a:ext cx="8014178" cy="53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3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4572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Gallery of books</a:t>
            </a:r>
            <a:endParaRPr lang="en-US" dirty="0"/>
          </a:p>
        </p:txBody>
      </p:sp>
      <p:pic>
        <p:nvPicPr>
          <p:cNvPr id="8194" name="Picture 2" descr="C:\Users\user\Downloads\Screenshot_2019-06-27 Screenshot(1)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30" y="1524000"/>
            <a:ext cx="63146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Author wise book list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2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 smtClean="0"/>
              <a:t>Humayun</a:t>
            </a:r>
            <a:r>
              <a:rPr lang="en-US" sz="3600" dirty="0" smtClean="0"/>
              <a:t> Ahmed books</a:t>
            </a:r>
            <a:endParaRPr lang="en-US" sz="3600" dirty="0"/>
          </a:p>
        </p:txBody>
      </p:sp>
      <p:pic>
        <p:nvPicPr>
          <p:cNvPr id="13314" name="Picture 2" descr="E:\Screenshots New\Screenshot (197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772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100</TotalTime>
  <Words>99</Words>
  <Application>Microsoft Office PowerPoint</Application>
  <PresentationFormat>On-screen Show (4:3)</PresentationFormat>
  <Paragraphs>34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Slipstream</vt:lpstr>
      <vt:lpstr>Online Book Store Website</vt:lpstr>
      <vt:lpstr>Features   </vt:lpstr>
      <vt:lpstr>INTERFACES</vt:lpstr>
      <vt:lpstr>Front page</vt:lpstr>
      <vt:lpstr>Home Page</vt:lpstr>
      <vt:lpstr>Book List</vt:lpstr>
      <vt:lpstr>Gallery of books</vt:lpstr>
      <vt:lpstr>Author wise book list</vt:lpstr>
      <vt:lpstr>Humayun Ahmed books</vt:lpstr>
      <vt:lpstr>Zafar Iqbal Books</vt:lpstr>
      <vt:lpstr>Kazi Nazrul Islam books</vt:lpstr>
      <vt:lpstr>USER INTERFACES</vt:lpstr>
      <vt:lpstr>User Login Form</vt:lpstr>
      <vt:lpstr>Registration Form</vt:lpstr>
      <vt:lpstr>Customer can place order here</vt:lpstr>
      <vt:lpstr>Feedback from user</vt:lpstr>
      <vt:lpstr>ADMIN INTERFACES</vt:lpstr>
      <vt:lpstr>Admin Login Page</vt:lpstr>
      <vt:lpstr>Admin only can see this page of database  </vt:lpstr>
      <vt:lpstr>Tools used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Store Website</dc:title>
  <dc:creator>user</dc:creator>
  <cp:lastModifiedBy>user</cp:lastModifiedBy>
  <cp:revision>20</cp:revision>
  <dcterms:created xsi:type="dcterms:W3CDTF">2019-06-27T04:35:47Z</dcterms:created>
  <dcterms:modified xsi:type="dcterms:W3CDTF">2019-06-27T07:20:59Z</dcterms:modified>
</cp:coreProperties>
</file>